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0A5F43-C711-472E-9260-B1D393E5732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7F97E9F-E65A-45F3-B316-EEF766721C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5-1 2</a:t>
            </a:r>
            <a:r>
              <a:rPr lang="en-US" baseline="30000" dirty="0" smtClean="0"/>
              <a:t>nd</a:t>
            </a:r>
            <a:r>
              <a:rPr lang="en-US" dirty="0" smtClean="0"/>
              <a:t> command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Swim</a:t>
            </a:r>
          </a:p>
          <a:p>
            <a:r>
              <a:rPr lang="en-US" dirty="0" smtClean="0"/>
              <a:t>¡Nada!</a:t>
            </a:r>
          </a:p>
          <a:p>
            <a:r>
              <a:rPr lang="en-US" dirty="0" smtClean="0"/>
              <a:t>Dance!</a:t>
            </a:r>
          </a:p>
          <a:p>
            <a:r>
              <a:rPr lang="en-US" dirty="0" smtClean="0"/>
              <a:t>¡</a:t>
            </a:r>
            <a:r>
              <a:rPr lang="en-US" dirty="0" err="1"/>
              <a:t>B</a:t>
            </a:r>
            <a:r>
              <a:rPr lang="en-US" dirty="0" err="1" smtClean="0"/>
              <a:t>aila</a:t>
            </a:r>
            <a:r>
              <a:rPr lang="en-US" dirty="0" smtClean="0"/>
              <a:t>!</a:t>
            </a:r>
          </a:p>
          <a:p>
            <a:r>
              <a:rPr lang="en-US" dirty="0" smtClean="0"/>
              <a:t>Practice!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Practica</a:t>
            </a:r>
            <a:r>
              <a:rPr lang="en-US" dirty="0" smtClean="0"/>
              <a:t>!</a:t>
            </a:r>
          </a:p>
          <a:p>
            <a:r>
              <a:rPr lang="en-US" dirty="0" smtClean="0"/>
              <a:t>Play/touch!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Toca</a:t>
            </a:r>
            <a:r>
              <a:rPr lang="en-US" dirty="0" smtClean="0"/>
              <a:t>!</a:t>
            </a:r>
          </a:p>
          <a:p>
            <a:r>
              <a:rPr lang="en-US" dirty="0" smtClean="0"/>
              <a:t>Eat!</a:t>
            </a:r>
          </a:p>
          <a:p>
            <a:r>
              <a:rPr lang="en-US" dirty="0" smtClean="0"/>
              <a:t>¡come!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can form affirmative </a:t>
            </a:r>
            <a:r>
              <a:rPr lang="en-US" dirty="0" err="1" smtClean="0"/>
              <a:t>tú</a:t>
            </a:r>
            <a:r>
              <a:rPr lang="en-US" dirty="0" smtClean="0"/>
              <a:t>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81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Run!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corre</a:t>
            </a:r>
            <a:r>
              <a:rPr lang="en-US" dirty="0" smtClean="0"/>
              <a:t>!</a:t>
            </a:r>
          </a:p>
          <a:p>
            <a:r>
              <a:rPr lang="en-US" dirty="0" smtClean="0"/>
              <a:t>Learn!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aprende</a:t>
            </a:r>
            <a:r>
              <a:rPr lang="en-US" dirty="0" smtClean="0"/>
              <a:t>!</a:t>
            </a:r>
          </a:p>
          <a:p>
            <a:r>
              <a:rPr lang="en-US" dirty="0" smtClean="0"/>
              <a:t>Write!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Escribe</a:t>
            </a:r>
            <a:r>
              <a:rPr lang="en-US" dirty="0" smtClean="0"/>
              <a:t>!</a:t>
            </a:r>
          </a:p>
          <a:p>
            <a:r>
              <a:rPr lang="en-US" dirty="0" smtClean="0"/>
              <a:t>Open!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Abre</a:t>
            </a:r>
            <a:r>
              <a:rPr lang="en-US" dirty="0" smtClean="0"/>
              <a:t>!</a:t>
            </a:r>
          </a:p>
          <a:p>
            <a:r>
              <a:rPr lang="en-US" dirty="0" smtClean="0"/>
              <a:t>Repeat!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Repite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affirmative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356956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Sleep!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Duerme</a:t>
            </a:r>
            <a:r>
              <a:rPr lang="en-US" dirty="0" smtClean="0"/>
              <a:t>!</a:t>
            </a:r>
          </a:p>
          <a:p>
            <a:r>
              <a:rPr lang="en-US" dirty="0" smtClean="0"/>
              <a:t>Shower! (yourself)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Dúchate</a:t>
            </a:r>
            <a:r>
              <a:rPr lang="en-US" dirty="0" smtClean="0"/>
              <a:t>!</a:t>
            </a:r>
          </a:p>
          <a:p>
            <a:r>
              <a:rPr lang="en-US" dirty="0" smtClean="0"/>
              <a:t>Wake up!</a:t>
            </a:r>
          </a:p>
          <a:p>
            <a:r>
              <a:rPr lang="en-US" dirty="0" smtClean="0"/>
              <a:t>¡</a:t>
            </a:r>
            <a:r>
              <a:rPr lang="en-US" dirty="0" err="1"/>
              <a:t>D</a:t>
            </a:r>
            <a:r>
              <a:rPr lang="en-US" dirty="0" err="1" smtClean="0"/>
              <a:t>espiértate</a:t>
            </a:r>
            <a:r>
              <a:rPr lang="en-US" dirty="0" smtClean="0"/>
              <a:t>!</a:t>
            </a:r>
          </a:p>
          <a:p>
            <a:r>
              <a:rPr lang="en-US" dirty="0" smtClean="0"/>
              <a:t>Shave yourself!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Aféitate</a:t>
            </a:r>
            <a:r>
              <a:rPr lang="en-US" dirty="0" smtClean="0"/>
              <a:t>!</a:t>
            </a:r>
          </a:p>
          <a:p>
            <a:r>
              <a:rPr lang="en-US" dirty="0" smtClean="0"/>
              <a:t>Go to bed!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Acuéstate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affirmative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329242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Fall asleep!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Duérmete</a:t>
            </a:r>
            <a:r>
              <a:rPr lang="en-US" dirty="0" smtClean="0"/>
              <a:t>!</a:t>
            </a:r>
          </a:p>
          <a:p>
            <a:r>
              <a:rPr lang="en-US" dirty="0" smtClean="0"/>
              <a:t>Put!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Pon</a:t>
            </a:r>
            <a:r>
              <a:rPr lang="en-US" dirty="0" smtClean="0"/>
              <a:t>!</a:t>
            </a:r>
          </a:p>
          <a:p>
            <a:r>
              <a:rPr lang="en-US" dirty="0" smtClean="0"/>
              <a:t>Say!</a:t>
            </a:r>
          </a:p>
          <a:p>
            <a:r>
              <a:rPr lang="en-US" dirty="0" smtClean="0"/>
              <a:t>¡Di!</a:t>
            </a:r>
          </a:p>
          <a:p>
            <a:r>
              <a:rPr lang="en-US" dirty="0" smtClean="0"/>
              <a:t>Be!</a:t>
            </a:r>
          </a:p>
          <a:p>
            <a:r>
              <a:rPr lang="en-US" dirty="0" smtClean="0"/>
              <a:t>¡</a:t>
            </a:r>
            <a:r>
              <a:rPr lang="en-US" dirty="0" err="1" smtClean="0"/>
              <a:t>Sé</a:t>
            </a:r>
            <a:r>
              <a:rPr lang="en-US" dirty="0" smtClean="0"/>
              <a:t>!</a:t>
            </a:r>
          </a:p>
          <a:p>
            <a:r>
              <a:rPr lang="en-US" dirty="0" smtClean="0"/>
              <a:t>Have!</a:t>
            </a:r>
          </a:p>
          <a:p>
            <a:r>
              <a:rPr lang="en-US" dirty="0" smtClean="0"/>
              <a:t>¡Ten!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affirmative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400256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dance!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bailes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swim!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nades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¡Don’t help!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ayudes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run!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corras</a:t>
            </a:r>
            <a:endParaRPr lang="en-US" dirty="0" smtClean="0"/>
          </a:p>
          <a:p>
            <a:r>
              <a:rPr lang="en-US" dirty="0" smtClean="0"/>
              <a:t>Don’t make/do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hagas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</a:t>
            </a:r>
            <a:r>
              <a:rPr lang="en-US" dirty="0" smtClean="0"/>
              <a:t>negative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221649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get up!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levantes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go to bed!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acuestes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wash your hair!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laves la </a:t>
            </a:r>
            <a:r>
              <a:rPr lang="en-US" dirty="0" err="1" smtClean="0"/>
              <a:t>cabeza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wake up!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despiertes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put on (the shoes)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pongas</a:t>
            </a:r>
            <a:r>
              <a:rPr lang="en-US" dirty="0" smtClean="0"/>
              <a:t> (los </a:t>
            </a:r>
            <a:r>
              <a:rPr lang="en-US" dirty="0" err="1" smtClean="0"/>
              <a:t>zapatos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negative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56635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practice!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practiques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arrive!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llegues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begin!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empieces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touch/play inst.</a:t>
            </a:r>
          </a:p>
          <a:p>
            <a:r>
              <a:rPr lang="en-US" dirty="0" smtClean="0"/>
              <a:t>¡No toques!</a:t>
            </a:r>
          </a:p>
          <a:p>
            <a:r>
              <a:rPr lang="en-US" dirty="0" smtClean="0"/>
              <a:t>Don’t pay!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pagues</a:t>
            </a:r>
            <a:r>
              <a:rPr lang="en-US" dirty="0" smtClean="0"/>
              <a:t>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negative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163619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Don’t be! (tired)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estés</a:t>
            </a:r>
            <a:r>
              <a:rPr lang="en-US" dirty="0" smtClean="0"/>
              <a:t>! (</a:t>
            </a:r>
            <a:r>
              <a:rPr lang="en-US" dirty="0" err="1" smtClean="0"/>
              <a:t>cansado</a:t>
            </a:r>
            <a:r>
              <a:rPr lang="en-US" dirty="0" smtClean="0"/>
              <a:t>/a)</a:t>
            </a:r>
          </a:p>
          <a:p>
            <a:r>
              <a:rPr lang="en-US" dirty="0" smtClean="0"/>
              <a:t>Don’t go!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vayas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Don’t leave! (use </a:t>
            </a:r>
            <a:r>
              <a:rPr lang="en-US" dirty="0" err="1" smtClean="0"/>
              <a:t>irse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vayas</a:t>
            </a:r>
            <a:r>
              <a:rPr lang="en-US" dirty="0" smtClean="0"/>
              <a:t>!</a:t>
            </a:r>
          </a:p>
          <a:p>
            <a:r>
              <a:rPr lang="en-US" dirty="0" smtClean="0"/>
              <a:t>Don’t give me!</a:t>
            </a:r>
          </a:p>
          <a:p>
            <a:r>
              <a:rPr lang="en-US" dirty="0" smtClean="0"/>
              <a:t>¡No me des!</a:t>
            </a:r>
          </a:p>
          <a:p>
            <a:r>
              <a:rPr lang="en-US" dirty="0" smtClean="0"/>
              <a:t>Don’t know! (</a:t>
            </a:r>
            <a:r>
              <a:rPr lang="en-US" dirty="0" err="1" smtClean="0"/>
              <a:t>información</a:t>
            </a:r>
            <a:r>
              <a:rPr lang="en-US" dirty="0" smtClean="0"/>
              <a:t>)</a:t>
            </a:r>
          </a:p>
          <a:p>
            <a:r>
              <a:rPr lang="en-US" dirty="0" smtClean="0"/>
              <a:t>¡No </a:t>
            </a:r>
            <a:r>
              <a:rPr lang="en-US" dirty="0" err="1" smtClean="0"/>
              <a:t>sepas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form negative </a:t>
            </a:r>
            <a:r>
              <a:rPr lang="en-US" dirty="0" err="1"/>
              <a:t>tú</a:t>
            </a:r>
            <a:r>
              <a:rPr lang="en-US" dirty="0"/>
              <a:t> commands</a:t>
            </a:r>
          </a:p>
        </p:txBody>
      </p:sp>
    </p:spTree>
    <p:extLst>
      <p:ext uri="{BB962C8B-B14F-4D97-AF65-F5344CB8AC3E}">
        <p14:creationId xmlns:p14="http://schemas.microsoft.com/office/powerpoint/2010/main" val="352062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305</TotalTime>
  <Words>335</Words>
  <Application>Microsoft Office PowerPoint</Application>
  <PresentationFormat>On-screen Show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5-1 2nd command practice</vt:lpstr>
      <vt:lpstr>I can form affirmative tú commands</vt:lpstr>
      <vt:lpstr>I can form affirmative tú commands</vt:lpstr>
      <vt:lpstr>I can form affirmative tú commands</vt:lpstr>
      <vt:lpstr>I can form affirmative tú commands</vt:lpstr>
      <vt:lpstr>I can form negative tú commands</vt:lpstr>
      <vt:lpstr>I can form negative tú commands</vt:lpstr>
      <vt:lpstr>I can form negative tú commands</vt:lpstr>
      <vt:lpstr>I can form negative tú commands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5-1 2nd command practice</dc:title>
  <dc:creator>Coffman, Kristie</dc:creator>
  <cp:lastModifiedBy>Prine, Stephanie</cp:lastModifiedBy>
  <cp:revision>7</cp:revision>
  <dcterms:created xsi:type="dcterms:W3CDTF">2013-10-15T12:26:42Z</dcterms:created>
  <dcterms:modified xsi:type="dcterms:W3CDTF">2013-10-15T17:40:59Z</dcterms:modified>
</cp:coreProperties>
</file>